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285718" y="214292"/>
          <a:ext cx="8572563" cy="6429416"/>
        </p:xfrm>
        <a:graphic>
          <a:graphicData uri="http://schemas.openxmlformats.org/drawingml/2006/table">
            <a:tbl>
              <a:tblPr/>
              <a:tblGrid>
                <a:gridCol w="713338"/>
                <a:gridCol w="650765"/>
                <a:gridCol w="713338"/>
                <a:gridCol w="713338"/>
                <a:gridCol w="713338"/>
                <a:gridCol w="5068446"/>
              </a:tblGrid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P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BEBEK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GEREKLİ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DOĞUM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GAYE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İŞSİZ, AVARE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KALAY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84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5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TAHTA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44</Words>
  <PresentationFormat>Ekran Gösterisi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14</cp:revision>
  <dcterms:created xsi:type="dcterms:W3CDTF">2018-10-25T19:37:51Z</dcterms:created>
  <dcterms:modified xsi:type="dcterms:W3CDTF">2018-10-25T20:57:40Z</dcterms:modified>
</cp:coreProperties>
</file>